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2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UY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7120BCE-CCF5-4988-AC1F-24BC493F6888}" type="datetimeFigureOut">
              <a:rPr lang="es-UY"/>
              <a:pPr>
                <a:defRPr/>
              </a:pPr>
              <a:t>09/06/2020</a:t>
            </a:fld>
            <a:endParaRPr lang="es-UY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UY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UY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F92202C-956A-4D12-BA62-850CA9483A03}" type="slidenum">
              <a:rPr lang="es-UY"/>
              <a:pPr>
                <a:defRPr/>
              </a:pPr>
              <a:t>‹#›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0686542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UY" altLang="ru-RU" smtClean="0"/>
          </a:p>
        </p:txBody>
      </p:sp>
      <p:sp>
        <p:nvSpPr>
          <p:cNvPr id="512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8EF8872-575B-4639-94FB-59CB2F52C1E0}" type="slidenum">
              <a:rPr lang="es-UY" altLang="ru-RU" smtClean="0"/>
              <a:pPr eaLnBrk="1" hangingPunct="1"/>
              <a:t>1</a:t>
            </a:fld>
            <a:endParaRPr lang="es-UY" alt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UY" altLang="ru-RU" smtClean="0"/>
          </a:p>
        </p:txBody>
      </p:sp>
      <p:sp>
        <p:nvSpPr>
          <p:cNvPr id="61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4178589-92DC-481A-AC20-2C47D7E8F32E}" type="slidenum">
              <a:rPr lang="es-UY" altLang="ru-RU" smtClean="0"/>
              <a:pPr eaLnBrk="1" hangingPunct="1"/>
              <a:t>3</a:t>
            </a:fld>
            <a:endParaRPr lang="es-UY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UY" altLang="ru-RU" smtClean="0"/>
          </a:p>
        </p:txBody>
      </p:sp>
      <p:sp>
        <p:nvSpPr>
          <p:cNvPr id="61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4178589-92DC-481A-AC20-2C47D7E8F32E}" type="slidenum">
              <a:rPr lang="es-UY" altLang="ru-RU" smtClean="0"/>
              <a:pPr eaLnBrk="1" hangingPunct="1"/>
              <a:t>4</a:t>
            </a:fld>
            <a:endParaRPr lang="es-UY" alt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UY" altLang="ru-RU" smtClean="0"/>
          </a:p>
        </p:txBody>
      </p:sp>
      <p:sp>
        <p:nvSpPr>
          <p:cNvPr id="614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4178589-92DC-481A-AC20-2C47D7E8F32E}" type="slidenum">
              <a:rPr lang="es-UY" altLang="ru-RU" smtClean="0"/>
              <a:pPr eaLnBrk="1" hangingPunct="1"/>
              <a:t>5</a:t>
            </a:fld>
            <a:endParaRPr lang="es-UY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UY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CCD52-02D6-4B8B-A190-751D05C4AD3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15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356B3-5DF7-41A3-A98C-D2F01536CDE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034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580C7-6774-46F8-8B5E-A55C70F6014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2916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26A5C-238F-4238-80CE-2DD1655D0D1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631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1BBBD-AFE9-43B6-818E-650C4D9893F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7589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A816B-0738-45FC-B974-29573804654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7402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08EB-D217-4819-8E73-ABFDF6B672B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8899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5C851-2B46-4C2A-B992-070D4BDD33EE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2660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0FEFC-27A5-4CEA-8415-71AAB81FA6F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3308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73C64-790D-4AC6-BF91-24A538CAF81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3705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UY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2D610-DF4A-4DDB-8255-C06C5D38597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0763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 smtClean="0"/>
              <a:t>Haga clic para modificar el estilo de texto del patrón</a:t>
            </a:r>
          </a:p>
          <a:p>
            <a:pPr lvl="1"/>
            <a:r>
              <a:rPr lang="es-ES" altLang="ru-RU" smtClean="0"/>
              <a:t>Segundo nivel</a:t>
            </a:r>
          </a:p>
          <a:p>
            <a:pPr lvl="2"/>
            <a:r>
              <a:rPr lang="es-ES" altLang="ru-RU" smtClean="0"/>
              <a:t>Tercer nivel</a:t>
            </a:r>
          </a:p>
          <a:p>
            <a:pPr lvl="3"/>
            <a:r>
              <a:rPr lang="es-ES" altLang="ru-RU" smtClean="0"/>
              <a:t>Cuarto nivel</a:t>
            </a:r>
          </a:p>
          <a:p>
            <a:pPr lvl="4"/>
            <a:r>
              <a:rPr lang="es-ES" altLang="ru-RU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3244597-ED20-4EC0-BBF1-64F2287F8F2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548680"/>
            <a:ext cx="7772400" cy="2880319"/>
          </a:xfrm>
        </p:spPr>
        <p:txBody>
          <a:bodyPr/>
          <a:lstStyle/>
          <a:p>
            <a:pPr eaLnBrk="1" hangingPunct="1"/>
            <a:r>
              <a:rPr lang="uk-UA" altLang="ru-RU" sz="6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Геометричні перетворення</a:t>
            </a:r>
            <a:r>
              <a:rPr lang="uk-UA" altLang="ru-RU" sz="6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altLang="ru-RU" sz="6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alt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alt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Вибіркова дисципліна для студентів спеціальності «014 Середня освіта (математика)» РВО «магістр»</a:t>
            </a:r>
            <a:endParaRPr lang="es-ES" altLang="ru-RU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b="1" dirty="0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Обсяг </a:t>
            </a:r>
            <a:r>
              <a:rPr lang="uk-UA" altLang="ru-RU" b="1" dirty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курсу: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Лекційних занять: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год.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Практичних занять: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год.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контролю: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диференційований залік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751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extrusionH="57150"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/>
            <a:r>
              <a:rPr lang="uk-UA" altLang="ru-RU" sz="4800" b="1" dirty="0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Мета курсу:</a:t>
            </a:r>
            <a:endParaRPr lang="es-UY" altLang="ru-RU" sz="4800" b="1" dirty="0" smtClean="0">
              <a:ln w="11430"/>
              <a:solidFill>
                <a:srgbClr val="0070C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ru-RU" alt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alt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магістра</a:t>
            </a:r>
            <a:r>
              <a:rPr lang="ru-RU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-математика </a:t>
            </a:r>
            <a:r>
              <a:rPr lang="ru-RU" alt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чіткого</a:t>
            </a:r>
            <a:r>
              <a:rPr lang="ru-RU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alt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геометрій</a:t>
            </a:r>
            <a:r>
              <a:rPr lang="ru-RU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alt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теорією</a:t>
            </a:r>
            <a:r>
              <a:rPr lang="ru-RU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інваріантів</a:t>
            </a:r>
            <a:r>
              <a:rPr lang="ru-RU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геометричних</a:t>
            </a:r>
            <a:r>
              <a:rPr lang="ru-RU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перетворень</a:t>
            </a:r>
            <a:r>
              <a:rPr lang="ru-RU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UY" alt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extrusionH="57150"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/>
            <a:r>
              <a:rPr lang="uk-UA" altLang="ru-RU" sz="4800" b="1" dirty="0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курсу:</a:t>
            </a:r>
            <a:endParaRPr lang="es-UY" altLang="ru-RU" sz="4800" b="1" dirty="0" smtClean="0">
              <a:ln w="11430"/>
              <a:solidFill>
                <a:srgbClr val="0070C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відомостей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попередніх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курсів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геометричних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перетворень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ортогональні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рухи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подібні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Показати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розв’язання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задач;</a:t>
            </a:r>
          </a:p>
          <a:p>
            <a:pPr algn="just" eaLnBrk="1" hangingPunct="1"/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афінних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перетворень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зображень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фігур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паралельній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проекції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/>
            <a:endParaRPr lang="es-UY" alt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503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glow" dir="tl">
                <a:rot lat="0" lon="0" rev="5400000"/>
              </a:lightRig>
            </a:scene3d>
            <a:sp3d extrusionH="57150"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/>
            <a:r>
              <a:rPr lang="uk-UA" altLang="ru-RU" sz="4800" b="1" dirty="0" smtClean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Компетенції:</a:t>
            </a:r>
            <a:endParaRPr lang="es-UY" altLang="ru-RU" sz="4800" b="1" dirty="0" smtClean="0">
              <a:ln w="11430"/>
              <a:solidFill>
                <a:srgbClr val="0070C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6" y="1600200"/>
            <a:ext cx="7571184" cy="4525963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повині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знати:  </a:t>
            </a:r>
          </a:p>
          <a:p>
            <a:pPr algn="just" eaLnBrk="1" hangingPunct="1"/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означення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ортогональних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перетворень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паралельне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перенесення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симетрія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поворот) та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 eaLnBrk="1" hangingPunct="1"/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означення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подібних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перетворень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часткового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– 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гомотетії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формулювати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 eaLnBrk="1" hangingPunct="1"/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означення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афінних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перетворень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інваріанти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 eaLnBrk="1" hangingPunct="1"/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геометричних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перетворень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вивчаються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 eaLnBrk="1" hangingPunct="1">
              <a:buNone/>
            </a:pPr>
            <a:endParaRPr lang="ru-RU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buNone/>
            </a:pP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Студенти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вміти</a:t>
            </a:r>
            <a:r>
              <a:rPr lang="ru-RU" alt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 eaLnBrk="1" hangingPunct="1"/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перетворень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до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розв’язування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задач на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доведення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alt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побудову</a:t>
            </a:r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s-UY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698940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2417</TotalTime>
  <Words>155</Words>
  <Application>Microsoft Office PowerPoint</Application>
  <PresentationFormat>Экран (4:3)</PresentationFormat>
  <Paragraphs>27</Paragraphs>
  <Slides>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Diseño predeterminado</vt:lpstr>
      <vt:lpstr>Геометричні перетворення  Вибіркова дисципліна для студентів спеціальності «014 Середня освіта (математика)» РВО «магістр»</vt:lpstr>
      <vt:lpstr>Обсяг курсу:</vt:lpstr>
      <vt:lpstr>Мета курсу:</vt:lpstr>
      <vt:lpstr>Завдання курсу:</vt:lpstr>
      <vt:lpstr>Компетенції:</vt:lpstr>
    </vt:vector>
  </TitlesOfParts>
  <Company>Siracusa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Mariajose</dc:creator>
  <cp:lastModifiedBy>User</cp:lastModifiedBy>
  <cp:revision>44</cp:revision>
  <dcterms:created xsi:type="dcterms:W3CDTF">2009-03-26T20:51:52Z</dcterms:created>
  <dcterms:modified xsi:type="dcterms:W3CDTF">2020-06-09T04:35:48Z</dcterms:modified>
</cp:coreProperties>
</file>